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4429124" cy="71435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Субботники Петровского сельского поселения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500702"/>
            <a:ext cx="414318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про\Desktop\ФОТО КЛУБ\СУББОТНИК\P1030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500562" cy="2643158"/>
          </a:xfrm>
          <a:prstGeom prst="rect">
            <a:avLst/>
          </a:prstGeom>
          <a:noFill/>
        </p:spPr>
      </p:pic>
      <p:pic>
        <p:nvPicPr>
          <p:cNvPr id="3076" name="Picture 4" descr="C:\Users\про\Desktop\ФОТО КЛУБ\СУББОТНИК\P10304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476750" cy="3500438"/>
          </a:xfrm>
          <a:prstGeom prst="rect">
            <a:avLst/>
          </a:prstGeom>
          <a:noFill/>
        </p:spPr>
      </p:pic>
      <p:pic>
        <p:nvPicPr>
          <p:cNvPr id="3077" name="Picture 5" descr="C:\Users\про\Desktop\ФОТО КЛУБ\СУББОТНИК\P10304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321842"/>
            <a:ext cx="4714876" cy="3536158"/>
          </a:xfrm>
          <a:prstGeom prst="rect">
            <a:avLst/>
          </a:prstGeom>
          <a:noFill/>
        </p:spPr>
      </p:pic>
      <p:pic>
        <p:nvPicPr>
          <p:cNvPr id="3079" name="Picture 7" descr="C:\Users\про\Desktop\ФОТО КЛУБ\СУББОТНИК\P10304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29124" y="0"/>
            <a:ext cx="4714876" cy="3316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ро\Desktop\ФОТО КЛУБ\СУББОТНИК\P1030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3357561"/>
          </a:xfrm>
          <a:prstGeom prst="rect">
            <a:avLst/>
          </a:prstGeom>
          <a:noFill/>
        </p:spPr>
      </p:pic>
      <p:pic>
        <p:nvPicPr>
          <p:cNvPr id="4099" name="Picture 3" descr="C:\Users\про\Desktop\ФОТО КЛУБ\СУББОТНИК\P1030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429000"/>
            <a:ext cx="4572000" cy="3429000"/>
          </a:xfrm>
          <a:prstGeom prst="rect">
            <a:avLst/>
          </a:prstGeom>
          <a:noFill/>
        </p:spPr>
      </p:pic>
      <p:pic>
        <p:nvPicPr>
          <p:cNvPr id="4100" name="Picture 4" descr="C:\Users\про\Desktop\ФОТО КЛУБ\СУББОТНИК\P1030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572001" cy="3429000"/>
          </a:xfrm>
          <a:prstGeom prst="rect">
            <a:avLst/>
          </a:prstGeom>
          <a:noFill/>
        </p:spPr>
      </p:pic>
      <p:pic>
        <p:nvPicPr>
          <p:cNvPr id="4101" name="Picture 5" descr="C:\Users\про\Desktop\ФОТО КЛУБ\СУББОТНИК\P10304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4667252" cy="3500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_PANA\P1030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4643439" cy="3429000"/>
          </a:xfrm>
          <a:prstGeom prst="rect">
            <a:avLst/>
          </a:prstGeom>
          <a:noFill/>
        </p:spPr>
      </p:pic>
      <p:pic>
        <p:nvPicPr>
          <p:cNvPr id="1027" name="Picture 3" descr="E:\DCIM\103_PANA\P103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19525" cy="3500438"/>
          </a:xfrm>
          <a:prstGeom prst="rect">
            <a:avLst/>
          </a:prstGeom>
          <a:noFill/>
        </p:spPr>
      </p:pic>
      <p:pic>
        <p:nvPicPr>
          <p:cNvPr id="1028" name="Picture 4" descr="E:\DCIM\103_PANA\P1030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0"/>
            <a:ext cx="3286116" cy="3429000"/>
          </a:xfrm>
          <a:prstGeom prst="rect">
            <a:avLst/>
          </a:prstGeom>
          <a:noFill/>
        </p:spPr>
      </p:pic>
      <p:pic>
        <p:nvPicPr>
          <p:cNvPr id="1029" name="Picture 5" descr="E:\DCIM\103_PANA\P10305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30" name="Picture 6" descr="E:\DCIM\103_PANA\P10305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0"/>
            <a:ext cx="3066995" cy="342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3_PANA\P10305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222" cy="3696917"/>
          </a:xfrm>
          <a:prstGeom prst="rect">
            <a:avLst/>
          </a:prstGeom>
          <a:noFill/>
        </p:spPr>
      </p:pic>
      <p:pic>
        <p:nvPicPr>
          <p:cNvPr id="2051" name="Picture 3" descr="E:\DCIM\103_PANA\P1030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0"/>
            <a:ext cx="4286280" cy="3214686"/>
          </a:xfrm>
          <a:prstGeom prst="rect">
            <a:avLst/>
          </a:prstGeom>
          <a:noFill/>
        </p:spPr>
      </p:pic>
      <p:pic>
        <p:nvPicPr>
          <p:cNvPr id="2052" name="Picture 4" descr="E:\DCIM\103_PANA\P1030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3000372"/>
            <a:ext cx="4476749" cy="3857628"/>
          </a:xfrm>
          <a:prstGeom prst="rect">
            <a:avLst/>
          </a:prstGeom>
          <a:noFill/>
        </p:spPr>
      </p:pic>
      <p:pic>
        <p:nvPicPr>
          <p:cNvPr id="2053" name="Picture 5" descr="E:\DCIM\103_PANA\P1030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4953035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_PANA\P1030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67251" cy="3500438"/>
          </a:xfrm>
          <a:prstGeom prst="rect">
            <a:avLst/>
          </a:prstGeom>
          <a:noFill/>
        </p:spPr>
      </p:pic>
      <p:pic>
        <p:nvPicPr>
          <p:cNvPr id="1027" name="Picture 3" descr="E:\DCIM\103_PANA\P1030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49" y="0"/>
            <a:ext cx="4667251" cy="3500438"/>
          </a:xfrm>
          <a:prstGeom prst="rect">
            <a:avLst/>
          </a:prstGeom>
          <a:noFill/>
        </p:spPr>
      </p:pic>
      <p:pic>
        <p:nvPicPr>
          <p:cNvPr id="1028" name="Picture 4" descr="E:\DCIM\103_PANA\P10306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4572000" cy="3571876"/>
          </a:xfrm>
          <a:prstGeom prst="rect">
            <a:avLst/>
          </a:prstGeom>
          <a:noFill/>
        </p:spPr>
      </p:pic>
      <p:pic>
        <p:nvPicPr>
          <p:cNvPr id="1029" name="Picture 5" descr="E:\DCIM\103_PANA\P10306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321843"/>
            <a:ext cx="4714876" cy="3536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Субботники Петровского сельского поселения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7</cp:revision>
  <dcterms:created xsi:type="dcterms:W3CDTF">2016-05-06T16:44:42Z</dcterms:created>
  <dcterms:modified xsi:type="dcterms:W3CDTF">2016-05-13T08:25:51Z</dcterms:modified>
</cp:coreProperties>
</file>